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66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EBB"/>
    <a:srgbClr val="00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D266C-4E2C-4230-8C4C-83EC47370B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651958-6091-4396-B46D-AACC79FED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EB0B0-3F75-4757-BC63-C77EC40C0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12813-7F54-460D-A681-A27300B32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29BA4-BB20-4773-B54F-C9F90B5E5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7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C66BF-0461-4629-9B81-36CACDC3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F99AF-84A9-4CCE-928F-71FAB25CAF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3CF59-623E-4171-B748-EA0F8A53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88609-D941-45C3-B55E-6EAEB00F5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E25F3-5FEA-4A88-8264-16798CD21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71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24F999-9CBC-4F20-8B01-D4AA5F1C8B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08B3C2-D4A0-4B90-946A-0427A09F2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137CC-C262-42AF-8B45-689299912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745A4-1258-4EB9-822D-92A792916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041BD-4338-4D3D-AF5D-9B0D2AC6B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88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399C4-2645-47BF-93EF-2739A69EB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0105D-DCC5-4FAE-ACEE-81EE60163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EABC2-6D36-45AB-A2AD-64B0631A7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CA67F-478C-4A31-9F40-3447E623F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99AD1-4D94-445B-97D0-1B523FD1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29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F211A-6A40-44F3-BBCB-997F7621B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55438-80B3-4DC8-A904-E9741F72A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2DF02-E24B-4BEE-82E0-6F0A56345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91286-2B9A-4DDE-9B8B-9B58C8BB0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6C032-FF82-47AC-A050-8558AE9D1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88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89BD5-513A-4C1C-9243-C1263E88D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AD466-D0F2-4DCA-AA57-80A78164CE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5A646-B35B-4DF9-953C-1C1C8F7F9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00592-11C2-4846-A90E-26F082E3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8C6E2-E840-4840-8DDC-392008CBC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4816F-467F-4F48-B3D1-185AB04AF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373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FA024-7DAB-4337-9559-2C9E04C3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1A139-9B3D-42EE-A375-5FE218B2A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A725A0-5CEA-4415-85C1-E2ECE25AAC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A118A8-DC75-4215-9858-5B9D9DD374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FDC9C9-BA29-405F-AC27-39B988D358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F15B8A-5FFC-4A7E-AAE0-477149FCC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ADA688-25C8-437D-A900-D18E5D93C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9A3E01-E4BA-4AA7-B35C-465ACBF03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01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9ABD4-D0F6-4AC4-AB9C-512451386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00BDD5-8FA7-4C44-B718-020F7147F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5B1D4-A1AD-4A39-8B8D-566C33EBE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91BD2-63C4-4FB3-89DC-53B5CF6F2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08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F585AA-4B64-4448-9A27-682751C01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849BF4-2B32-4984-A985-7AC2FC714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F6C20-8CD9-4806-A8B3-4EEB88795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18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45371-5C06-46E6-A717-709D44D67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65C6C-295C-4E63-BB1E-8B127CD2E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39DD55-B81A-45BE-B780-674B60D92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4789A8-3E19-47A2-8A2F-6A6684FB2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47AEA-2DCF-4B70-99D1-05D38A482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A40EE-2092-4A42-8418-218D0C467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0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B02A5-1674-4961-92B5-D5062570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F0763C-855D-412C-84BC-EF6E309265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94AAE-6FEA-4E6F-8633-C5A52A7E7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07B72-B549-4CC2-B9E1-FE31B421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0DD66-43C1-4CED-94F6-75A04E95E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EEB7FF-ECF0-4952-8666-2490F7BF7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35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077BF8-1E10-49DA-9E82-2CF6F8889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F417D-8C6A-4CC6-880C-18D36FC9B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BAE54-82BA-4503-9300-5890E860D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2953D1-0C4B-4136-A0FA-BDBF4D7CC532}" type="datetimeFigureOut">
              <a:rPr lang="en-US" smtClean="0"/>
              <a:pPr/>
              <a:t>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99346-5EB5-497E-8358-664527707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7F93A-9A16-44DE-B8A8-691AF268E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4A6D7-A939-4550-97A6-9C4A88676C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604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8B098-3F52-4F82-9363-24693B51E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571" y="770992"/>
            <a:ext cx="11183224" cy="240324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FEBB"/>
                </a:solidFill>
                <a:latin typeface="Bebas" pitchFamily="2" charset="0"/>
              </a:rPr>
              <a:t>“</a:t>
            </a:r>
            <a:r>
              <a:rPr lang="en-US" dirty="0">
                <a:solidFill>
                  <a:schemeClr val="bg1"/>
                </a:solidFill>
                <a:latin typeface="Bebas" pitchFamily="2" charset="0"/>
              </a:rPr>
              <a:t>A   JOURNEY   IS   BEST   MEASURED   IN   FRIENDS, RATHER   THAN   MILES.</a:t>
            </a:r>
            <a:r>
              <a:rPr lang="en-US" sz="4900" dirty="0">
                <a:solidFill>
                  <a:srgbClr val="00FEBB"/>
                </a:solidFill>
                <a:latin typeface="Bebas" pitchFamily="2" charset="0"/>
              </a:rPr>
              <a:t>”</a:t>
            </a:r>
            <a:br>
              <a:rPr lang="en-US" dirty="0">
                <a:solidFill>
                  <a:schemeClr val="bg1"/>
                </a:solidFill>
                <a:latin typeface="Bebas" pitchFamily="2" charset="0"/>
              </a:rPr>
            </a:br>
            <a:r>
              <a:rPr lang="en-US" dirty="0">
                <a:solidFill>
                  <a:schemeClr val="bg1"/>
                </a:solidFill>
                <a:latin typeface="Bebas" pitchFamily="2" charset="0"/>
              </a:rPr>
              <a:t>-</a:t>
            </a:r>
            <a:r>
              <a:rPr lang="en-US" dirty="0">
                <a:solidFill>
                  <a:srgbClr val="00FEBB"/>
                </a:solidFill>
                <a:latin typeface="Bebas" pitchFamily="2" charset="0"/>
              </a:rPr>
              <a:t>TIM   CAHILL</a:t>
            </a:r>
          </a:p>
        </p:txBody>
      </p:sp>
    </p:spTree>
    <p:extLst>
      <p:ext uri="{BB962C8B-B14F-4D97-AF65-F5344CB8AC3E}">
        <p14:creationId xmlns:p14="http://schemas.microsoft.com/office/powerpoint/2010/main" val="1420469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 descr="VOC&amp;Uniqueness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 descr="Target Audience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3989" y="-13494"/>
            <a:ext cx="12215989" cy="6871494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 descr="Revenue Streams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3989" y="-13494"/>
            <a:ext cx="12215989" cy="6871494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 descr="Competitors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12" y="-794"/>
            <a:ext cx="12193412" cy="6858794"/>
          </a:xfrm>
        </p:spPr>
      </p:pic>
      <p:pic>
        <p:nvPicPr>
          <p:cNvPr id="5" name="Picture 4" descr="Competitor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 descr="Word Of Mouth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13494"/>
            <a:ext cx="12215988" cy="6871494"/>
          </a:xfrm>
        </p:spPr>
      </p:pic>
      <p:pic>
        <p:nvPicPr>
          <p:cNvPr id="5" name="Picture 4" descr="Launch Strategy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 descr="Pricing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 descr="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Logo_Voyager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61" y="419099"/>
            <a:ext cx="10972039" cy="6171772"/>
          </a:xfrm>
          <a:prstGeom prst="rect">
            <a:avLst/>
          </a:prstGeom>
        </p:spPr>
      </p:pic>
      <p:pic>
        <p:nvPicPr>
          <p:cNvPr id="9" name="Picture 8" descr="Logo_Voyager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5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2AA7-97F5-41F2-B2FB-C67FF3BE4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743" y="1881414"/>
            <a:ext cx="10918371" cy="3178629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Bebas" pitchFamily="2" charset="0"/>
              </a:rPr>
              <a:t>VOYAGER-AN   ONLINE   </a:t>
            </a:r>
            <a:r>
              <a:rPr lang="en-US" sz="5400" dirty="0">
                <a:solidFill>
                  <a:srgbClr val="00FEBB"/>
                </a:solidFill>
                <a:latin typeface="Bebas" pitchFamily="2" charset="0"/>
              </a:rPr>
              <a:t>TARVEL COMMUNITY</a:t>
            </a:r>
            <a:r>
              <a:rPr lang="en-US" sz="5400" dirty="0">
                <a:solidFill>
                  <a:srgbClr val="FFFF00"/>
                </a:solidFill>
                <a:latin typeface="Bebas" pitchFamily="2" charset="0"/>
              </a:rPr>
              <a:t>   </a:t>
            </a:r>
            <a:r>
              <a:rPr lang="en-US" sz="5400" dirty="0">
                <a:solidFill>
                  <a:schemeClr val="bg1"/>
                </a:solidFill>
                <a:latin typeface="Bebas" pitchFamily="2" charset="0"/>
              </a:rPr>
              <a:t>FOR   THE   GLOBE TROTTERS.</a:t>
            </a:r>
          </a:p>
        </p:txBody>
      </p:sp>
    </p:spTree>
    <p:extLst>
      <p:ext uri="{BB962C8B-B14F-4D97-AF65-F5344CB8AC3E}">
        <p14:creationId xmlns:p14="http://schemas.microsoft.com/office/powerpoint/2010/main" val="2444571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-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000"/>
                    </a14:imgEffect>
                    <a14:imgEffect>
                      <a14:brightnessContrast bright="-21000" contrast="-20000"/>
                    </a14:imgEffect>
                  </a14:imgLayer>
                </a14:imgProps>
              </a:ext>
            </a:extLst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C11E4-9FAD-4E84-BD0D-AFE051A49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549" y="2021026"/>
            <a:ext cx="10590891" cy="2815947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ebas" pitchFamily="2" charset="0"/>
              </a:rPr>
              <a:t>WHAT   IF   YOU   COULD </a:t>
            </a:r>
            <a:br>
              <a:rPr lang="en-US" dirty="0">
                <a:solidFill>
                  <a:schemeClr val="bg1"/>
                </a:solidFill>
                <a:latin typeface="Bebas" pitchFamily="2" charset="0"/>
              </a:rPr>
            </a:br>
            <a:r>
              <a:rPr lang="en-US" dirty="0">
                <a:solidFill>
                  <a:srgbClr val="00FEBB"/>
                </a:solidFill>
                <a:latin typeface="Bebas" pitchFamily="2" charset="0"/>
              </a:rPr>
              <a:t>MEET   FELLOW   VOYAGERS</a:t>
            </a:r>
            <a:br>
              <a:rPr lang="en-US" sz="5400" b="1" dirty="0">
                <a:solidFill>
                  <a:srgbClr val="00FEB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rator Std" panose="020D0509020203030204" pitchFamily="49" charset="0"/>
              </a:rPr>
            </a:br>
            <a:b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rator Std" panose="020D0509020203030204" pitchFamily="49" charset="0"/>
              </a:rPr>
            </a:br>
            <a:b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rator Std" panose="020D0509020203030204" pitchFamily="49" charset="0"/>
              </a:rPr>
            </a:br>
            <a:b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rator Std" panose="020D0509020203030204" pitchFamily="49" charset="0"/>
              </a:rPr>
            </a:br>
            <a:b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rator Std" panose="020D0509020203030204" pitchFamily="49" charset="0"/>
              </a:rPr>
            </a:br>
            <a:b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rator Std" panose="020D0509020203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Bebas" pitchFamily="2" charset="0"/>
              </a:rPr>
              <a:t>AROUND  YOU  DURING  YOUR  TRAVELS? </a:t>
            </a:r>
          </a:p>
        </p:txBody>
      </p:sp>
    </p:spTree>
    <p:extLst>
      <p:ext uri="{BB962C8B-B14F-4D97-AF65-F5344CB8AC3E}">
        <p14:creationId xmlns:p14="http://schemas.microsoft.com/office/powerpoint/2010/main" val="2239072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-2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  <a14:imgEffect>
                      <a14:brightnessContrast bright="-13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9069C-56BA-416A-BBEF-17B3C28D2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969" y="212800"/>
            <a:ext cx="11454062" cy="643239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FEBB"/>
                </a:solidFill>
                <a:latin typeface="Bebas" pitchFamily="2" charset="0"/>
              </a:rPr>
              <a:t>CHAT  AND   MEET   </a:t>
            </a:r>
            <a:r>
              <a:rPr lang="en-US" dirty="0">
                <a:solidFill>
                  <a:schemeClr val="bg1"/>
                </a:solidFill>
                <a:latin typeface="Bebas" pitchFamily="2" charset="0"/>
              </a:rPr>
              <a:t>UP  WITH   FELLOW   VOYAGERS</a:t>
            </a:r>
            <a:br>
              <a:rPr lang="en-US" dirty="0">
                <a:solidFill>
                  <a:schemeClr val="bg1"/>
                </a:solidFill>
                <a:latin typeface="Bebas" pitchFamily="2" charset="0"/>
              </a:rPr>
            </a:br>
            <a:r>
              <a:rPr lang="en-US" dirty="0">
                <a:solidFill>
                  <a:schemeClr val="bg1"/>
                </a:solidFill>
                <a:latin typeface="Bebas" pitchFamily="2" charset="0"/>
              </a:rPr>
              <a:t>TO   GO   ON CRAZY ADVENTURES</a:t>
            </a: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" pitchFamily="2" charset="0"/>
              </a:rPr>
            </a:b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" pitchFamily="2" charset="0"/>
              </a:rPr>
            </a:b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" pitchFamily="2" charset="0"/>
              </a:rPr>
            </a:b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" pitchFamily="2" charset="0"/>
              </a:rPr>
            </a:b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" pitchFamily="2" charset="0"/>
              </a:rPr>
            </a:b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" pitchFamily="2" charset="0"/>
              </a:rPr>
            </a:b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" pitchFamily="2" charset="0"/>
              </a:rPr>
            </a:b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" pitchFamily="2" charset="0"/>
              </a:rPr>
              <a:t>USING   THE   VOYAGER   COMMUNITY   FEAUTERS.</a:t>
            </a:r>
          </a:p>
        </p:txBody>
      </p:sp>
    </p:spTree>
    <p:extLst>
      <p:ext uri="{BB962C8B-B14F-4D97-AF65-F5344CB8AC3E}">
        <p14:creationId xmlns:p14="http://schemas.microsoft.com/office/powerpoint/2010/main" val="1979263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-2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  <a14:imgEffect>
                      <a14:brightnessContrast bright="-14000" contrast="-33000"/>
                    </a14:imgEffect>
                  </a14:imgLayer>
                </a14:imgProps>
              </a:ext>
            </a:extLst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0165E-2245-4981-A557-AA7141687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9698" y="-205276"/>
            <a:ext cx="9483969" cy="1990114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Bebas" pitchFamily="2" charset="0"/>
              </a:rPr>
              <a:t>GET   </a:t>
            </a:r>
            <a:r>
              <a:rPr lang="en-US" sz="4800" dirty="0">
                <a:solidFill>
                  <a:srgbClr val="00FEBB"/>
                </a:solidFill>
                <a:latin typeface="Bebas" pitchFamily="2" charset="0"/>
              </a:rPr>
              <a:t>HANDPICKED   WAYS   </a:t>
            </a:r>
            <a:r>
              <a:rPr lang="en-US" sz="4800" dirty="0">
                <a:solidFill>
                  <a:schemeClr val="bg1"/>
                </a:solidFill>
                <a:latin typeface="Bebas" pitchFamily="2" charset="0"/>
              </a:rPr>
              <a:t>TO EXPERIENCE   A   DESTINATION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D85733A-E08E-453E-8897-734BCAC93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9682" y="5414658"/>
            <a:ext cx="9144000" cy="1655762"/>
          </a:xfrm>
        </p:spPr>
        <p:txBody>
          <a:bodyPr>
            <a:normAutofit/>
          </a:bodyPr>
          <a:lstStyle/>
          <a:p>
            <a:pPr>
              <a:spcBef>
                <a:spcPct val="0"/>
              </a:spcBef>
            </a:pPr>
            <a:r>
              <a:rPr lang="en-US" sz="4400" dirty="0">
                <a:solidFill>
                  <a:schemeClr val="bg1"/>
                </a:solidFill>
                <a:latin typeface="Bebas" pitchFamily="2" charset="0"/>
                <a:ea typeface="+mj-ea"/>
                <a:cs typeface="+mj-cs"/>
              </a:rPr>
              <a:t>THAT   A   GENERIC   TRAVEL   GUIDE WOULD’NT   SHOW   YOU</a:t>
            </a:r>
          </a:p>
        </p:txBody>
      </p:sp>
    </p:spTree>
    <p:extLst>
      <p:ext uri="{BB962C8B-B14F-4D97-AF65-F5344CB8AC3E}">
        <p14:creationId xmlns:p14="http://schemas.microsoft.com/office/powerpoint/2010/main" val="3890520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-2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2000"/>
                    </a14:imgEffect>
                    <a14:imgEffect>
                      <a14:brightnessContrast bright="-12000" contrast="-35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840B0-3873-4D37-BA87-64AC79CAF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4400" dirty="0">
                <a:solidFill>
                  <a:schemeClr val="bg1"/>
                </a:solidFill>
                <a:latin typeface="Bebas" pitchFamily="2" charset="0"/>
                <a:ea typeface="+mj-ea"/>
                <a:cs typeface="+mj-cs"/>
              </a:rPr>
              <a:t>DISCOVER   THE   </a:t>
            </a:r>
            <a:r>
              <a:rPr lang="en-US" sz="4400" dirty="0">
                <a:solidFill>
                  <a:srgbClr val="00FEBB"/>
                </a:solidFill>
                <a:latin typeface="Bebas" pitchFamily="2" charset="0"/>
                <a:ea typeface="+mj-ea"/>
                <a:cs typeface="+mj-cs"/>
              </a:rPr>
              <a:t>NON- TOURISTY   </a:t>
            </a:r>
            <a:r>
              <a:rPr lang="en-US" sz="4400" dirty="0">
                <a:solidFill>
                  <a:schemeClr val="bg1"/>
                </a:solidFill>
                <a:latin typeface="Bebas" pitchFamily="2" charset="0"/>
                <a:ea typeface="+mj-ea"/>
                <a:cs typeface="+mj-cs"/>
              </a:rPr>
              <a:t>HIDDEN   GEMS AROUND   YOU   USING   THE   VOYAGER   APP </a:t>
            </a:r>
          </a:p>
        </p:txBody>
      </p:sp>
    </p:spTree>
    <p:extLst>
      <p:ext uri="{BB962C8B-B14F-4D97-AF65-F5344CB8AC3E}">
        <p14:creationId xmlns:p14="http://schemas.microsoft.com/office/powerpoint/2010/main" val="1612856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" name="Content Placeholder 11" descr="Problem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3989" y="-13494"/>
            <a:ext cx="12215989" cy="6871494"/>
          </a:xfrm>
        </p:spPr>
      </p:pic>
      <p:pic>
        <p:nvPicPr>
          <p:cNvPr id="13" name="Picture 12" descr="Problem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 descr="Solution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12" y="0"/>
            <a:ext cx="12193412" cy="6858794"/>
          </a:xfrm>
        </p:spPr>
      </p:pic>
      <p:pic>
        <p:nvPicPr>
          <p:cNvPr id="7" name="Picture 6" descr="Solution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</TotalTime>
  <Words>60</Words>
  <Application>Microsoft Office PowerPoint</Application>
  <PresentationFormat>Widescreen</PresentationFormat>
  <Paragraphs>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Bebas</vt:lpstr>
      <vt:lpstr>Calibri</vt:lpstr>
      <vt:lpstr>Calibri Light</vt:lpstr>
      <vt:lpstr>Orator Std</vt:lpstr>
      <vt:lpstr>Office Theme</vt:lpstr>
      <vt:lpstr>“A   JOURNEY   IS   BEST   MEASURED   IN   FRIENDS, RATHER   THAN   MILES.” -TIM   CAHILL</vt:lpstr>
      <vt:lpstr>PowerPoint Presentation</vt:lpstr>
      <vt:lpstr>VOYAGER-AN   ONLINE   TARVEL COMMUNITY   FOR   THE   GLOBE TROTTERS.</vt:lpstr>
      <vt:lpstr>WHAT   IF   YOU   COULD  MEET   FELLOW   VOYAGERS      AROUND  YOU  DURING  YOUR  TRAVELS? </vt:lpstr>
      <vt:lpstr>CHAT  AND   MEET   UP  WITH   FELLOW   VOYAGERS TO   GO   ON CRAZY ADVENTURES       USING   THE   VOYAGER   COMMUNITY   FEAUTERS.</vt:lpstr>
      <vt:lpstr>GET   HANDPICKED   WAYS   TO EXPERIENCE   A   DESTINATION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Rajath Raja</dc:creator>
  <cp:lastModifiedBy>Aditya Belani</cp:lastModifiedBy>
  <cp:revision>26</cp:revision>
  <dcterms:created xsi:type="dcterms:W3CDTF">2018-02-11T00:39:23Z</dcterms:created>
  <dcterms:modified xsi:type="dcterms:W3CDTF">2018-02-11T10:45:06Z</dcterms:modified>
</cp:coreProperties>
</file>

<file path=docProps/thumbnail.jpeg>
</file>